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embeddedFontLst>
    <p:embeddedFont>
      <p:font typeface="Montserrat"/>
      <p:regular r:id="rId8"/>
      <p:bold r:id="rId9"/>
      <p:italic r:id="rId10"/>
      <p:boldItalic r:id="rId11"/>
    </p:embeddedFont>
    <p:embeddedFont>
      <p:font typeface="Montserrat Medium"/>
      <p:regular r:id="rId12"/>
      <p:bold r:id="rId13"/>
      <p:italic r:id="rId14"/>
      <p:boldItalic r:id="rId15"/>
    </p:embeddedFont>
    <p:embeddedFont>
      <p:font typeface="Montserrat ExtraBold"/>
      <p:bold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font" Target="fonts/Montserrat-regular.fntdata"/><Relationship Id="rId11" Type="http://schemas.openxmlformats.org/officeDocument/2006/relationships/font" Target="fonts/Montserrat-boldItalic.fntdata"/><Relationship Id="rId10" Type="http://schemas.openxmlformats.org/officeDocument/2006/relationships/font" Target="fonts/Montserrat-italic.fntdata"/><Relationship Id="rId13" Type="http://schemas.openxmlformats.org/officeDocument/2006/relationships/font" Target="fonts/MontserratMedium-bold.fntdata"/><Relationship Id="rId12" Type="http://schemas.openxmlformats.org/officeDocument/2006/relationships/font" Target="fonts/MontserratMedium-regular.fntdata"/><Relationship Id="rId15" Type="http://schemas.openxmlformats.org/officeDocument/2006/relationships/font" Target="fonts/MontserratMedium-boldItalic.fntdata"/><Relationship Id="rId14" Type="http://schemas.openxmlformats.org/officeDocument/2006/relationships/font" Target="fonts/MontserratMedium-italic.fntdata"/><Relationship Id="rId17" Type="http://schemas.openxmlformats.org/officeDocument/2006/relationships/font" Target="fonts/MontserratExtraBold-boldItalic.fntdata"/><Relationship Id="rId16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3866804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3866804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784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11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of </a:t>
            </a:r>
            <a:r>
              <a:rPr lang="en-GB"/>
              <a:t>synchronous</a:t>
            </a:r>
            <a:r>
              <a:rPr lang="en-GB"/>
              <a:t> function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57225" y="1376300"/>
            <a:ext cx="5581200" cy="25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Synchronous means to be in a sequence.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Every statement of the code gets executed one by one.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Statement has to wait for the earlier statement to get executed.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37575" y="4450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Synchronous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